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7" r:id="rId3"/>
    <p:sldId id="266" r:id="rId4"/>
    <p:sldId id="258" r:id="rId5"/>
    <p:sldId id="259" r:id="rId6"/>
    <p:sldId id="269" r:id="rId7"/>
    <p:sldId id="274" r:id="rId8"/>
    <p:sldId id="271" r:id="rId9"/>
    <p:sldId id="262" r:id="rId10"/>
    <p:sldId id="260" r:id="rId11"/>
    <p:sldId id="261" r:id="rId12"/>
    <p:sldId id="272" r:id="rId13"/>
    <p:sldId id="264" r:id="rId14"/>
    <p:sldId id="263" r:id="rId15"/>
    <p:sldId id="275" r:id="rId16"/>
    <p:sldId id="265" r:id="rId17"/>
    <p:sldId id="270" r:id="rId18"/>
    <p:sldId id="273" r:id="rId19"/>
    <p:sldId id="268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5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4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C0512-A5F7-4FCD-BB9E-C620E9D21450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1E93-82A9-4C01-8BBE-0C26463C5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18434C-E0B0-45CB-B735-3BE0A2CC68A8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01CD18-04B0-4FE7-83CA-B278B8E01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compaction.com/learn/workshops/current/2015-icdm-workshop-ky-0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Adam Ross</a:t>
            </a:r>
          </a:p>
          <a:p>
            <a:r>
              <a:rPr lang="en-US" dirty="0" smtClean="0"/>
              <a:t>KYTC Div. of Construction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Intelligent Compaction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the roller went</a:t>
            </a:r>
          </a:p>
          <a:p>
            <a:r>
              <a:rPr lang="en-US" dirty="0" smtClean="0"/>
              <a:t>What it did to the Soil, DGA, or Asphalt</a:t>
            </a:r>
          </a:p>
          <a:p>
            <a:r>
              <a:rPr lang="en-US" dirty="0" smtClean="0"/>
              <a:t>Temperature of the Asphalt</a:t>
            </a:r>
          </a:p>
          <a:p>
            <a:r>
              <a:rPr lang="en-US" dirty="0" smtClean="0"/>
              <a:t>Stiffness of the material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tells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am.Ross\Desktop\IC specs\variocontrol-l3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6200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am.Ross\Desktop\IC specs\IMG_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more area</a:t>
            </a:r>
          </a:p>
          <a:p>
            <a:r>
              <a:rPr lang="en-US" dirty="0" smtClean="0"/>
              <a:t>Limit amount of extra rolling</a:t>
            </a:r>
          </a:p>
          <a:p>
            <a:r>
              <a:rPr lang="en-US" dirty="0" smtClean="0"/>
              <a:t>Improved Density</a:t>
            </a:r>
          </a:p>
          <a:p>
            <a:r>
              <a:rPr lang="en-US" dirty="0" smtClean="0"/>
              <a:t>Increased Productivity</a:t>
            </a:r>
          </a:p>
          <a:p>
            <a:r>
              <a:rPr lang="en-US" dirty="0" smtClean="0"/>
              <a:t>Reduction of Highway Repair Costs</a:t>
            </a:r>
          </a:p>
          <a:p>
            <a:r>
              <a:rPr lang="en-US" dirty="0" smtClean="0"/>
              <a:t>Continuous Record of Material Stiffness Values</a:t>
            </a:r>
          </a:p>
          <a:p>
            <a:r>
              <a:rPr lang="en-US" dirty="0" smtClean="0"/>
              <a:t>Identification of Non-Compacted Areas</a:t>
            </a:r>
          </a:p>
          <a:p>
            <a:r>
              <a:rPr lang="en-US" dirty="0" smtClean="0"/>
              <a:t>Improved Depth of Compaction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this stuff??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am.Ross\Desktop\IC specs\0909_F4_Compa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64437" cy="529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886200" cy="68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Notes</a:t>
            </a:r>
          </a:p>
          <a:p>
            <a:r>
              <a:rPr lang="en-US" dirty="0" smtClean="0"/>
              <a:t>5 projects in 2015</a:t>
            </a:r>
          </a:p>
          <a:p>
            <a:pPr lvl="1"/>
            <a:r>
              <a:rPr lang="en-US" dirty="0" smtClean="0"/>
              <a:t>2 Grade and Drain and Aggregate Base</a:t>
            </a:r>
          </a:p>
          <a:p>
            <a:pPr lvl="1"/>
            <a:r>
              <a:rPr lang="en-US" dirty="0" smtClean="0"/>
              <a:t>2 Asphalt only</a:t>
            </a:r>
          </a:p>
          <a:p>
            <a:pPr lvl="1"/>
            <a:r>
              <a:rPr lang="en-US" dirty="0" smtClean="0"/>
              <a:t>1 Soil, Ag. Base, and Asphalt</a:t>
            </a:r>
          </a:p>
          <a:p>
            <a:r>
              <a:rPr lang="en-US" dirty="0" smtClean="0"/>
              <a:t>Specifications still govern acceptance 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KYTC and 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strip required to set pass count and “target” stiffness</a:t>
            </a:r>
          </a:p>
          <a:p>
            <a:r>
              <a:rPr lang="en-US" dirty="0" smtClean="0"/>
              <a:t>Get the data and review it (VEDA)</a:t>
            </a:r>
          </a:p>
          <a:p>
            <a:r>
              <a:rPr lang="en-US" dirty="0" smtClean="0"/>
              <a:t>Have your density tests surveyed to correlate to the IC value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pic>
        <p:nvPicPr>
          <p:cNvPr id="1026" name="Picture 2" descr="C:\Users\Adam.Ross\Desktop\IC specs\c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824287" cy="2868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am.Ross\Desktop\ved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11120001" cy="692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14 at District Office </a:t>
            </a:r>
          </a:p>
          <a:p>
            <a:r>
              <a:rPr lang="en-US" dirty="0" smtClean="0"/>
              <a:t>April 15 Equipment Demonstration Section office</a:t>
            </a:r>
          </a:p>
          <a:p>
            <a:r>
              <a:rPr lang="en-US" smtClean="0">
                <a:hlinkClick r:id="rId2"/>
              </a:rPr>
              <a:t>http://www.intelligentcompaction.com/learn/workshops/current/2015-icdm-workshop-ky-01/</a:t>
            </a:r>
            <a:endParaRPr lang="en-US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Workshops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IC?</a:t>
            </a:r>
          </a:p>
          <a:p>
            <a:r>
              <a:rPr lang="en-US" dirty="0" smtClean="0"/>
              <a:t>How Intelligent is smashing things together?</a:t>
            </a:r>
          </a:p>
          <a:p>
            <a:r>
              <a:rPr lang="en-US" dirty="0" smtClean="0"/>
              <a:t>Why we going to use IC?</a:t>
            </a:r>
          </a:p>
          <a:p>
            <a:r>
              <a:rPr lang="en-US" dirty="0" smtClean="0"/>
              <a:t>What are you going to have to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Intelligent Compaction??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Adam.Ross\Desktop\IC specs\question-mark-45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37771"/>
            <a:ext cx="37338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am.Ross\Desktop\IC specs\646a9dbae726fe5d54860b813b14cb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905000"/>
            <a:ext cx="32004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compaction</a:t>
            </a:r>
            <a:endParaRPr lang="en-US" dirty="0"/>
          </a:p>
        </p:txBody>
      </p:sp>
      <p:pic>
        <p:nvPicPr>
          <p:cNvPr id="1026" name="Picture 2" descr="D:\funny presentation photos\funny presentation photos\traffic\photo3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16219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Positioning System</a:t>
            </a:r>
          </a:p>
          <a:p>
            <a:pPr lvl="1"/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Laser</a:t>
            </a:r>
          </a:p>
          <a:p>
            <a:pPr lvl="1"/>
            <a:r>
              <a:rPr lang="en-US" dirty="0" smtClean="0"/>
              <a:t>Cell</a:t>
            </a:r>
          </a:p>
          <a:p>
            <a:r>
              <a:rPr lang="en-US" dirty="0" smtClean="0"/>
              <a:t>Temperature Gauges (asphalt)</a:t>
            </a:r>
          </a:p>
          <a:p>
            <a:r>
              <a:rPr lang="en-US" dirty="0" smtClean="0"/>
              <a:t>Accelerometer </a:t>
            </a:r>
          </a:p>
          <a:p>
            <a:r>
              <a:rPr lang="en-US" dirty="0" smtClean="0"/>
              <a:t>Onboard Reporting System with display screen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“Smart” 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.Ross\Desktop\IC specs\ic_soil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607"/>
            <a:ext cx="5867400" cy="667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m.ross\Dropbox\Camera Uploads\2014-06-18 13.13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-228600"/>
            <a:ext cx="3962400" cy="703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am.Ross\Desktop\IC specs\demo pi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9614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am.Ross\Desktop\IC specs\ro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1248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E1FFE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E1FFE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10BAB3-6A8C-4A36-94B6-AADCFE899C1C}"/>
</file>

<file path=customXml/itemProps2.xml><?xml version="1.0" encoding="utf-8"?>
<ds:datastoreItem xmlns:ds="http://schemas.openxmlformats.org/officeDocument/2006/customXml" ds:itemID="{2168D4CF-494B-47AD-9994-F2DF95954E85}"/>
</file>

<file path=customXml/itemProps3.xml><?xml version="1.0" encoding="utf-8"?>
<ds:datastoreItem xmlns:ds="http://schemas.openxmlformats.org/officeDocument/2006/customXml" ds:itemID="{5844D695-F2DE-4FF7-A053-2902AD1B043D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793</TotalTime>
  <Words>214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Intelligent Compaction</vt:lpstr>
      <vt:lpstr>What is Intelligent Compaction??</vt:lpstr>
      <vt:lpstr>Proper compaction</vt:lpstr>
      <vt:lpstr>The “Smart” Roller</vt:lpstr>
      <vt:lpstr>Slide 5</vt:lpstr>
      <vt:lpstr>Slide 6</vt:lpstr>
      <vt:lpstr>Slide 7</vt:lpstr>
      <vt:lpstr>Slide 8</vt:lpstr>
      <vt:lpstr>Slide 9</vt:lpstr>
      <vt:lpstr>What it tells us</vt:lpstr>
      <vt:lpstr>Slide 11</vt:lpstr>
      <vt:lpstr>Slide 12</vt:lpstr>
      <vt:lpstr>Why use this stuff??</vt:lpstr>
      <vt:lpstr>Slide 14</vt:lpstr>
      <vt:lpstr>Slide 15</vt:lpstr>
      <vt:lpstr>KYTC and IC</vt:lpstr>
      <vt:lpstr>Inspection</vt:lpstr>
      <vt:lpstr>Slide 18</vt:lpstr>
      <vt:lpstr>Lexington Workshops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Compaction</dc:title>
  <dc:creator>KYTC</dc:creator>
  <cp:lastModifiedBy>KYTC</cp:lastModifiedBy>
  <cp:revision>66</cp:revision>
  <dcterms:created xsi:type="dcterms:W3CDTF">2015-01-06T16:36:26Z</dcterms:created>
  <dcterms:modified xsi:type="dcterms:W3CDTF">2015-02-20T14:43:28Z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